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1C7DDB"/>
    <a:srgbClr val="F2F4F8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61" d="100"/>
          <a:sy n="61" d="100"/>
        </p:scale>
        <p:origin x="146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9820" y="4891899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Chukwuemeka Okoli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nd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December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Plotly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332572"/>
            <a:ext cx="2743200" cy="40163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02559"/>
            <a:ext cx="10687961" cy="4816791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Analytics result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70AB9A3-B553-4971-BB03-177421E4971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70011" y="1308538"/>
            <a:ext cx="10515600" cy="47170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sites global map markers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5859BE-C488-4415-B455-A8E223C1340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70011" y="1253472"/>
            <a:ext cx="10687962" cy="477210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Markers showing launch sites with color labels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1784D2-4EB3-4F23-A05A-978BAA2AC21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770010" y="1362318"/>
            <a:ext cx="10092431" cy="506489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distance to landmarks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73DE17-0FF5-4595-A4F2-B52421CEC01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52019" y="1454291"/>
            <a:ext cx="10687962" cy="47721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226392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459822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showing the success percentage achieved by each launch site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530575"/>
            <a:ext cx="9766360" cy="4494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457200" lvl="1" indent="0" algn="just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advertises Falcon 9 rocket launches on its website with a cost of 62 million dollars; other providers cost upward of 165 million dollars each, much of the savings is because Space X can reuse the first stage. Therefore, if we can determine if the first stage will land, we can determine the cost of a launch. This information can be used if an alternate company wants to bid against space X for a rocket launch. This goal of the project is to create a machine learning pipeline to predict if the first stage will land successfully.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factors determine if the rocket will land successfully?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interaction amongst various features that determine the success rate of a successful landing.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operating conditions needs to be in place to ensure a successful landing program.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C2AB105-08B3-4384-941B-B102B9F85DF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2123100" y="1242623"/>
            <a:ext cx="7790783" cy="444074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40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13EB6D9-4C4B-45DF-8FAE-DB400E38C812}"/>
              </a:ext>
            </a:extLst>
          </p:cNvPr>
          <p:cNvSpPr txBox="1">
            <a:spLocks/>
          </p:cNvSpPr>
          <p:nvPr/>
        </p:nvSpPr>
        <p:spPr>
          <a:xfrm>
            <a:off x="1103586" y="727738"/>
            <a:ext cx="10476314" cy="514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showing the Launch site with the highest launch success ratio</a:t>
            </a:r>
          </a:p>
          <a:p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838199" y="291090"/>
            <a:ext cx="105155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500" kern="1200" dirty="0">
                <a:solidFill>
                  <a:srgbClr val="0B49CB"/>
                </a:solidFill>
                <a:latin typeface="Abadi" panose="020B0604020104020204" pitchFamily="34" charset="0"/>
                <a:ea typeface="+mj-ea"/>
                <a:cs typeface="+mj-cs"/>
              </a:rPr>
              <a:t>Scatter plot of Payload vs Launch Outcome for all sites, with different payload selected in the range slider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70E346-B98B-43A6-A4DA-D36FF6328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32938" y="-6032938"/>
            <a:ext cx="126124" cy="12192000"/>
          </a:xfrm>
          <a:prstGeom prst="rect">
            <a:avLst/>
          </a:prstGeom>
          <a:solidFill>
            <a:srgbClr val="4472C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7D9358F-78D4-4E85-84A7-02D5123A057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838200" y="2191367"/>
            <a:ext cx="10515599" cy="378561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 smtClean="0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41</a:t>
            </a:fld>
            <a:endParaRPr lang="en-US" sz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SpaceX API and web scraping from Wikipedia.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One-hot encoding was applied to categorical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-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</TotalTime>
  <Words>1286</Words>
  <Application>Microsoft Office PowerPoint</Application>
  <PresentationFormat>Widescreen</PresentationFormat>
  <Paragraphs>213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Lá Mexx...</cp:lastModifiedBy>
  <cp:revision>193</cp:revision>
  <dcterms:created xsi:type="dcterms:W3CDTF">2021-04-29T18:58:34Z</dcterms:created>
  <dcterms:modified xsi:type="dcterms:W3CDTF">2021-12-03T05:29:51Z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